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8"/>
    <p:restoredTop sz="94650"/>
  </p:normalViewPr>
  <p:slideViewPr>
    <p:cSldViewPr snapToGrid="0" snapToObjects="1" showGuides="1">
      <p:cViewPr varScale="1">
        <p:scale>
          <a:sx n="104" d="100"/>
          <a:sy n="104" d="100"/>
        </p:scale>
        <p:origin x="24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2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1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4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9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19D2C-EFC2-7F49-87D1-587D01C1D98C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CB2FD-E780-184E-80D4-0752C1649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4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進捗報告</a:t>
            </a:r>
            <a:r>
              <a:rPr lang="en-US" altLang="ja-JP" dirty="0" smtClean="0"/>
              <a:t>20151217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6" y="0"/>
            <a:ext cx="1040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2" y="1486041"/>
            <a:ext cx="5757848" cy="37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β_q</a:t>
            </a:r>
            <a:r>
              <a:rPr lang="ja-JP" altLang="en-US" dirty="0" smtClean="0"/>
              <a:t>による微分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8" y="1533508"/>
            <a:ext cx="4103077" cy="5193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67" y="31805"/>
            <a:ext cx="5836627" cy="67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7" y="0"/>
            <a:ext cx="573266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6" y="0"/>
            <a:ext cx="6240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3" y="572494"/>
            <a:ext cx="5934727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</a:t>
            </a:r>
            <a:r>
              <a:rPr lang="ja-JP" altLang="en-US" dirty="0" smtClean="0"/>
              <a:t>に伴う</a:t>
            </a:r>
            <a:r>
              <a:rPr lang="en-US" altLang="ja-JP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4" y="1531621"/>
            <a:ext cx="8502938" cy="52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p(x)</a:t>
            </a:r>
            <a:r>
              <a:rPr lang="en-US" altLang="ja-JP" dirty="0" smtClean="0"/>
              <a:t> (h=0, </a:t>
            </a:r>
            <a:r>
              <a:rPr lang="en-US" altLang="ja-JP" dirty="0" err="1" smtClean="0"/>
              <a:t>n_q</a:t>
            </a:r>
            <a:r>
              <a:rPr lang="en-US" altLang="ja-JP" dirty="0" smtClean="0"/>
              <a:t>=0.1, N = </a:t>
            </a:r>
            <a:r>
              <a:rPr lang="is-IS" dirty="0" smtClean="0"/>
              <a:t>1,000,000)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7" y="2154804"/>
            <a:ext cx="5906683" cy="41346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62" y="2154804"/>
            <a:ext cx="5906683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dp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x_q</a:t>
            </a:r>
            <a:r>
              <a:rPr lang="en-US" altLang="ja-JP" dirty="0" smtClean="0"/>
              <a:t>)/</a:t>
            </a:r>
            <a:r>
              <a:rPr lang="en-US" altLang="ja-JP" dirty="0" err="1" smtClean="0"/>
              <a:t>dt_q</a:t>
            </a:r>
            <a:r>
              <a:rPr lang="en-US" altLang="ja-JP" dirty="0" smtClean="0"/>
              <a:t> (h=0, </a:t>
            </a:r>
            <a:r>
              <a:rPr lang="en-US" altLang="ja-JP" dirty="0" err="1" smtClean="0"/>
              <a:t>n_q</a:t>
            </a:r>
            <a:r>
              <a:rPr lang="en-US" altLang="ja-JP" dirty="0" smtClean="0"/>
              <a:t>=0.1, N = </a:t>
            </a:r>
            <a:r>
              <a:rPr lang="is-IS" dirty="0" smtClean="0"/>
              <a:t>1,000,000,</a:t>
            </a:r>
            <a:r>
              <a:rPr lang="ja-JP" altLang="en-US" dirty="0" smtClean="0"/>
              <a:t>数値微分</a:t>
            </a:r>
            <a:r>
              <a:rPr lang="is-I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5" y="2090993"/>
            <a:ext cx="5747943" cy="40235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0993"/>
            <a:ext cx="5739516" cy="40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Subtype q</a:t>
            </a:r>
            <a:r>
              <a:rPr lang="ja-JP" altLang="en-US" dirty="0" smtClean="0"/>
              <a:t>中、</a:t>
            </a:r>
            <a:r>
              <a:rPr lang="en-US" altLang="ja-JP" dirty="0" smtClean="0"/>
              <a:t>variant allele</a:t>
            </a:r>
            <a:r>
              <a:rPr lang="ja-JP" altLang="en-US" dirty="0" smtClean="0"/>
              <a:t>を持つ細胞が占める割合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95" y="1534603"/>
            <a:ext cx="4113122" cy="522400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9943" y="2159580"/>
            <a:ext cx="4160464" cy="45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t_q</a:t>
            </a:r>
            <a:r>
              <a:rPr lang="ja-JP" altLang="en-US" dirty="0" smtClean="0"/>
              <a:t>による微分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" y="1690688"/>
            <a:ext cx="5599754" cy="47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67169"/>
            <a:ext cx="5902519" cy="598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2" y="0"/>
            <a:ext cx="5578167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t_q_h</a:t>
            </a:r>
            <a:r>
              <a:rPr lang="ja-JP" altLang="en-US" dirty="0" smtClean="0"/>
              <a:t>による微分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1" y="1521534"/>
            <a:ext cx="4874148" cy="533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84" y="0"/>
            <a:ext cx="528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n_q</a:t>
            </a:r>
            <a:r>
              <a:rPr lang="ja-JP" altLang="en-US" dirty="0" smtClean="0"/>
              <a:t>による微分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351" y="1264256"/>
            <a:ext cx="8884536" cy="55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7" y="0"/>
            <a:ext cx="11765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2" y="0"/>
            <a:ext cx="10543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03" y="552615"/>
            <a:ext cx="5988539" cy="57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61</Words>
  <Application>Microsoft Macintosh PowerPoint</Application>
  <PresentationFormat>Widescreen</PresentationFormat>
  <Paragraphs>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Yu Gothic Light</vt:lpstr>
      <vt:lpstr>Arial</vt:lpstr>
      <vt:lpstr>Office Theme</vt:lpstr>
      <vt:lpstr>進捗報告20151217</vt:lpstr>
      <vt:lpstr>Subtype q中、variant alleleを持つ細胞が占める割合</vt:lpstr>
      <vt:lpstr>t_qによる微分</vt:lpstr>
      <vt:lpstr>PowerPoint Presentation</vt:lpstr>
      <vt:lpstr>t_q_hによる微分</vt:lpstr>
      <vt:lpstr>n_qによる微分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β_qによる微分</vt:lpstr>
      <vt:lpstr>PowerPoint Presentation</vt:lpstr>
      <vt:lpstr>PowerPoint Presentation</vt:lpstr>
      <vt:lpstr>Discretizationに伴うnormalization</vt:lpstr>
      <vt:lpstr>p(x) (h=0, n_q=0.1, N = 1,000,000)</vt:lpstr>
      <vt:lpstr>dp(x_q)/dt_q (h=0, n_q=0.1, N = 1,000,000,数値微分)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進捗報告20151217</dc:title>
  <dc:creator>Microsoft Office User</dc:creator>
  <cp:lastModifiedBy>Microsoft Office User</cp:lastModifiedBy>
  <cp:revision>8</cp:revision>
  <dcterms:created xsi:type="dcterms:W3CDTF">2015-12-17T04:35:13Z</dcterms:created>
  <dcterms:modified xsi:type="dcterms:W3CDTF">2015-12-17T11:03:44Z</dcterms:modified>
</cp:coreProperties>
</file>